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630" y="-14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4/30/2019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9CA301-064C-4F3B-A82C-56310089F6FE}" type="datetimeFigureOut">
              <a:rPr lang="en-US" smtClean="0"/>
              <a:pPr/>
              <a:t>4/30/2019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9CA301-064C-4F3B-A82C-56310089F6FE}" type="datetimeFigureOut">
              <a:rPr lang="en-US" smtClean="0"/>
              <a:pPr/>
              <a:t>4/30/2019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9CA301-064C-4F3B-A82C-56310089F6FE}" type="datetimeFigureOut">
              <a:rPr lang="en-US" smtClean="0"/>
              <a:pPr/>
              <a:t>4/30/2019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A1EABFC-0999-4B0D-847D-02E428CBBB6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9CA301-064C-4F3B-A82C-56310089F6FE}" type="datetimeFigureOut">
              <a:rPr lang="en-US" smtClean="0"/>
              <a:pPr/>
              <a:t>4/30/2019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A1EABFC-0999-4B0D-847D-02E428CBBB6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CA301-064C-4F3B-A82C-56310089F6FE}" type="datetimeFigureOut">
              <a:rPr lang="en-US" smtClean="0"/>
              <a:pPr/>
              <a:t>4/30/2019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A1EABFC-0999-4B0D-847D-02E428CBBB6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4/30/2019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4/30/2019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CA301-064C-4F3B-A82C-56310089F6FE}" type="datetimeFigureOut">
              <a:rPr lang="en-US" smtClean="0"/>
              <a:pPr/>
              <a:t>4/30/2019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1EABFC-0999-4B0D-847D-02E428CBBB6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4000" b="1" dirty="0" smtClean="0"/>
              <a:t>SOCIAL PROBLEMS OF PAKISTAN </a:t>
            </a:r>
            <a:endParaRPr lang="en-US" sz="4000" dirty="0"/>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16</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638800"/>
          </a:xfrm>
        </p:spPr>
        <p:txBody>
          <a:bodyPr/>
          <a:lstStyle/>
          <a:p>
            <a:pPr marL="514350" indent="-514350" algn="just">
              <a:buFont typeface="+mj-lt"/>
              <a:buAutoNum type="arabicPeriod" startAt="8"/>
            </a:pPr>
            <a:r>
              <a:rPr lang="en-US" b="1" dirty="0" smtClean="0"/>
              <a:t>Economy Crisis: </a:t>
            </a:r>
            <a:r>
              <a:rPr lang="en-US" dirty="0" smtClean="0"/>
              <a:t>In 1947, Pakistan had 30 million people with per capita income of 100$. Agriculture accounted for almost 50% of economic output with hardly any manufacturing, as all industries were located in India. Therefore, it was unable to feed 30 million people and was dependent on PL-480 imports from the USA. From thereon, Pakistan has come a long way.</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096000"/>
          </a:xfrm>
        </p:spPr>
        <p:txBody>
          <a:bodyPr>
            <a:normAutofit fontScale="85000" lnSpcReduction="20000"/>
          </a:bodyPr>
          <a:lstStyle/>
          <a:p>
            <a:pPr marL="465138" indent="-465138" algn="just">
              <a:buFont typeface="+mj-lt"/>
              <a:buAutoNum type="arabicPeriod" startAt="9"/>
            </a:pPr>
            <a:r>
              <a:rPr lang="en-US" sz="3800" b="1" dirty="0" smtClean="0"/>
              <a:t>Health Issues: </a:t>
            </a:r>
            <a:r>
              <a:rPr lang="en-US" dirty="0" smtClean="0"/>
              <a:t>Pakistan is facing a health crisis with rising rates of heart disease, diabetes, obesity, and other non-communicable diseases (NCDs), which disproportionately affect poor families, with possible side effects of disability and premature death, and worsening poverty as people pay for medical treatment out of their own pockets.</a:t>
            </a:r>
          </a:p>
          <a:p>
            <a:pPr marL="465138" indent="-465138" algn="just">
              <a:buNone/>
            </a:pPr>
            <a:r>
              <a:rPr lang="en-US" dirty="0" smtClean="0"/>
              <a:t>	The World Health Organization (WHO) reported 4 million cases of diarrhea, pneumonia, malaria, and skin conditions that had largely resulted from the flood conditions. Cholera outbreaks have also been reported from flood-affected areas. From Oct. 15 to 22, WHO reported about 258,000 consultations for pneumonia, diarrhea, and suspected malaria. Furthermore, dreaded diseases such as dengue and Crimean Congo hemorrhagic fevers have been reported from the field, along with measles encephalitis and neonatal tetanus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486400"/>
          </a:xfrm>
        </p:spPr>
        <p:txBody>
          <a:bodyPr>
            <a:normAutofit/>
          </a:bodyPr>
          <a:lstStyle/>
          <a:p>
            <a:pPr marL="0" indent="0">
              <a:buNone/>
            </a:pPr>
            <a:r>
              <a:rPr lang="en-US" dirty="0" smtClean="0"/>
              <a:t>Since Pakistan is a developing nation, it has a lot of social issues some of which include: </a:t>
            </a:r>
            <a:br>
              <a:rPr lang="en-US" dirty="0" smtClean="0"/>
            </a:br>
            <a:r>
              <a:rPr lang="en-US" dirty="0" smtClean="0"/>
              <a:t/>
            </a:r>
            <a:br>
              <a:rPr lang="en-US" dirty="0" smtClean="0"/>
            </a:br>
            <a:r>
              <a:rPr lang="en-US" dirty="0" smtClean="0"/>
              <a:t>- Child labor </a:t>
            </a:r>
            <a:br>
              <a:rPr lang="en-US" dirty="0" smtClean="0"/>
            </a:br>
            <a:r>
              <a:rPr lang="en-US" dirty="0" smtClean="0"/>
              <a:t>- Smuggling </a:t>
            </a:r>
            <a:br>
              <a:rPr lang="en-US" dirty="0" smtClean="0"/>
            </a:br>
            <a:r>
              <a:rPr lang="en-US" dirty="0" smtClean="0"/>
              <a:t>- Drug abuse </a:t>
            </a:r>
            <a:br>
              <a:rPr lang="en-US" dirty="0" smtClean="0"/>
            </a:br>
            <a:r>
              <a:rPr lang="en-US" dirty="0" smtClean="0"/>
              <a:t/>
            </a:r>
            <a:br>
              <a:rPr lang="en-US" dirty="0" smtClean="0"/>
            </a:br>
            <a:r>
              <a:rPr lang="en-US" dirty="0" smtClean="0"/>
              <a:t>- Discrimination </a:t>
            </a:r>
            <a:r>
              <a:rPr lang="en-US" smtClean="0"/>
              <a:t>of </a:t>
            </a:r>
            <a:r>
              <a:rPr lang="en-US" smtClean="0"/>
              <a:t>gender</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172200"/>
          </a:xfrm>
        </p:spPr>
        <p:txBody>
          <a:bodyPr>
            <a:normAutofit/>
          </a:bodyPr>
          <a:lstStyle/>
          <a:p>
            <a:pPr marL="0" indent="0" algn="just">
              <a:buNone/>
            </a:pPr>
            <a:r>
              <a:rPr lang="en-US" sz="2800" dirty="0" smtClean="0"/>
              <a:t>Islamic Republic of Pakistan was established in 1947, a country of 170 million people, full of natural resources and more than 60 years of independence but still not respected in the world community. In less than 30 years of independence, it’s one wing gets separated (Bangladesh). Remaining part till today is living on IMF, World Bank and foreign donations. Majority of the population is living in rural areas without basic necessities of life. It is a country where financial gap between rich and poor is widening day by day. From the last 10 years, extremism is increasing. Despite it being rich on raw resources thus far Pakistan is a developing country with limited development in every era due to the problems it faces.</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486400"/>
          </a:xfrm>
        </p:spPr>
        <p:txBody>
          <a:bodyPr>
            <a:normAutofit/>
          </a:bodyPr>
          <a:lstStyle/>
          <a:p>
            <a:pPr marL="514350" indent="-514350" algn="just">
              <a:buFont typeface="+mj-lt"/>
              <a:buAutoNum type="arabicPeriod"/>
            </a:pPr>
            <a:r>
              <a:rPr lang="en-US" b="1" dirty="0" smtClean="0"/>
              <a:t>POVERTY: </a:t>
            </a:r>
            <a:r>
              <a:rPr lang="en-US" sz="2800" dirty="0" smtClean="0"/>
              <a:t>According to an analysis conducted by the government of Pakistan and published at HEC(the higher education commission of Pakistan) shows that the poverty has increased roughly from 30% to 40% during the past decade. Consider that if 40%of a country’s population is earning their life below the poverty-line in which the people are deprived of basic necessities of life such as clothing, shelter, food, education and medication, such families and their children will be forced to think of their survival only.</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lnSpcReduction="10000"/>
          </a:bodyPr>
          <a:lstStyle/>
          <a:p>
            <a:pPr marL="514350" indent="-514350" algn="just">
              <a:buFont typeface="+mj-lt"/>
              <a:buAutoNum type="arabicPeriod" startAt="2"/>
            </a:pPr>
            <a:r>
              <a:rPr lang="en-US" b="1" dirty="0" smtClean="0"/>
              <a:t>ILLITERACY : </a:t>
            </a:r>
            <a:r>
              <a:rPr lang="en-US" dirty="0" smtClean="0"/>
              <a:t>Literacy is defined as persons aged 15 or above who can “read” and “write”. According to this definition, Pakistanis officially reported to have 50% literacy rate. Which means half of its population is illiterate. With such family backgrounds, inflation, poverty and child labor this rate is expected to increase in future. Even for those who are termed as “Literate” are only able to read and write, which in today’s technology oriented world is still considered as illiteracy.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96000"/>
          </a:xfrm>
        </p:spPr>
        <p:txBody>
          <a:bodyPr>
            <a:normAutofit fontScale="85000" lnSpcReduction="10000"/>
          </a:bodyPr>
          <a:lstStyle/>
          <a:p>
            <a:pPr marL="465138" indent="-465138" algn="just">
              <a:buFont typeface="+mj-lt"/>
              <a:buAutoNum type="arabicPeriod" startAt="3"/>
            </a:pPr>
            <a:r>
              <a:rPr lang="en-US" sz="3800" b="1" dirty="0" smtClean="0"/>
              <a:t>Energy Crisis: </a:t>
            </a:r>
            <a:r>
              <a:rPr lang="en-US" dirty="0" smtClean="0"/>
              <a:t>Electricity is the major Problem Pakistan facing today. Electricity in Pakistan is generated, transmitted, distributed and retail supplied by two vertically integrated public sector utilities: Water and Power Development Authority (WAPDA) for all of Pakistan (except Karachi), and the Karachi Electric Supply Corporation (KESC) for the City of Karachi and its surrounding areas. There are around 16 independent power producers that contributes significantly in electricity generation in Pakistan. </a:t>
            </a:r>
          </a:p>
          <a:p>
            <a:pPr marL="465138" indent="-465138" algn="just">
              <a:buNone/>
            </a:pPr>
            <a:r>
              <a:rPr lang="en-US" dirty="0" smtClean="0"/>
              <a:t>	For years, the matter of balancing Pakistan’s supply against the demand for electricity has remained a largely unresolved matter. Pakistan faces a significant challenge in revamping its network responsible for the supply of electricity.</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172200"/>
          </a:xfrm>
        </p:spPr>
        <p:txBody>
          <a:bodyPr>
            <a:normAutofit fontScale="85000" lnSpcReduction="20000"/>
          </a:bodyPr>
          <a:lstStyle/>
          <a:p>
            <a:pPr marL="465138" indent="-465138" algn="just">
              <a:buFont typeface="+mj-lt"/>
              <a:buAutoNum type="arabicPeriod" startAt="4"/>
            </a:pPr>
            <a:r>
              <a:rPr lang="en-US" sz="3300" b="1" dirty="0" smtClean="0"/>
              <a:t>Corruption and Political Instability</a:t>
            </a:r>
            <a:r>
              <a:rPr lang="en-US" b="1" dirty="0" smtClean="0"/>
              <a:t>: </a:t>
            </a:r>
            <a:r>
              <a:rPr lang="en-US" dirty="0" smtClean="0"/>
              <a:t>Pakistan is suffering from a fatal problem known as “Establishment”. Every vital department in Pakistan is controlled by the so called “Establishment”. Establishment is a network of key positions in almost all the departments in the country. This network provides support and safe backing to their “touts” to ensure that they remain in control. The roots of this establishment may very well be deep inside underworld and secret agencies of the dominating nations.</a:t>
            </a:r>
          </a:p>
          <a:p>
            <a:pPr marL="465138" indent="-465138" algn="just">
              <a:buNone/>
            </a:pPr>
            <a:r>
              <a:rPr lang="en-US" dirty="0" smtClean="0"/>
              <a:t>	It is interesting to note that due to the international interference and manipulation the very same people that we label as corrupt just sometime ago, blame and rebuke, come back to govern us after a couple of years again and people welcome them with open arms. A common English saying goes as “fool me once, shame on you, fool me twice, shame on me”.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943600"/>
          </a:xfrm>
        </p:spPr>
        <p:txBody>
          <a:bodyPr>
            <a:normAutofit fontScale="85000" lnSpcReduction="10000"/>
          </a:bodyPr>
          <a:lstStyle/>
          <a:p>
            <a:pPr marL="465138" indent="-465138" algn="just">
              <a:buFont typeface="+mj-lt"/>
              <a:buAutoNum type="arabicPeriod" startAt="5"/>
            </a:pPr>
            <a:r>
              <a:rPr lang="en-US" sz="3800" b="1" dirty="0" smtClean="0"/>
              <a:t>International Interference</a:t>
            </a:r>
            <a:r>
              <a:rPr lang="en-US" b="1" dirty="0" smtClean="0"/>
              <a:t>: </a:t>
            </a:r>
            <a:r>
              <a:rPr lang="en-US" dirty="0" smtClean="0"/>
              <a:t>India is typically termed as a conventional enemy to Pakistan. As mentioned before the people of Pakistan need to be trained to think positively about their surroundings. We should learn a lesson from US and Canada’s cross border collaboration to improve their affairs and provide backing, why can’t Pakistan and India enter into such strengthening relationship?</a:t>
            </a:r>
          </a:p>
          <a:p>
            <a:pPr marL="465138" indent="-465138" algn="just">
              <a:buNone/>
            </a:pPr>
            <a:r>
              <a:rPr lang="en-US" dirty="0" smtClean="0"/>
              <a:t>	Pakistan can never move forward with its proxy war politics with India and its involvement in the so-called US War on terrorism. It has to strike peace with India and other neighboring countries soon so that it can use its resources for its own people’s welfare and focus on its collective objectives.</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19800"/>
          </a:xfrm>
        </p:spPr>
        <p:txBody>
          <a:bodyPr>
            <a:normAutofit fontScale="92500" lnSpcReduction="10000"/>
          </a:bodyPr>
          <a:lstStyle/>
          <a:p>
            <a:pPr marL="465138" indent="-465138" algn="just">
              <a:buFont typeface="+mj-lt"/>
              <a:buAutoNum type="arabicPeriod" startAt="6"/>
            </a:pPr>
            <a:r>
              <a:rPr lang="en-US" b="1" dirty="0" smtClean="0"/>
              <a:t>Terrorism: </a:t>
            </a:r>
            <a:r>
              <a:rPr lang="en-US" dirty="0" smtClean="0"/>
              <a:t>Terrorism in Pakistan has become a major and highly destructive phenomenon in recent years. The whole world looks at Pakistan, as a land of terrorists. Main reason being an exploitation through the religious leaders and reaction of the military operations both internally as well as externally.</a:t>
            </a:r>
          </a:p>
          <a:p>
            <a:pPr marL="465138" indent="-465138" algn="just">
              <a:buNone/>
            </a:pPr>
            <a:r>
              <a:rPr lang="en-US" dirty="0" smtClean="0"/>
              <a:t>	The post-9/11 War on Terrorism in Pakistan has had two principal elements: the government’s battle with jihad groups banned after the attacks in New York, and the U.S. pursuit of Al-Qaeda, usually (but not always) in co-operation with Pakistani forces.</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943600"/>
          </a:xfrm>
        </p:spPr>
        <p:txBody>
          <a:bodyPr>
            <a:normAutofit fontScale="92500" lnSpcReduction="10000"/>
          </a:bodyPr>
          <a:lstStyle/>
          <a:p>
            <a:pPr marL="514350" indent="-514350" algn="just">
              <a:buFont typeface="+mj-lt"/>
              <a:buAutoNum type="arabicPeriod" startAt="7"/>
            </a:pPr>
            <a:r>
              <a:rPr lang="en-US" sz="3000" b="1" dirty="0" smtClean="0"/>
              <a:t>Overpopulation &amp; Unemployment: </a:t>
            </a:r>
            <a:r>
              <a:rPr lang="en-US" dirty="0" smtClean="0"/>
              <a:t>According to official news Pakistani has an estimated 2% growth rate which for a country of official population of 160 Million turns out to be roughly around3.2 Million every year. This alarming growth rate is causing immense pressure on head of the families who are to support them.</a:t>
            </a:r>
          </a:p>
          <a:p>
            <a:pPr marL="509588" indent="-509588" algn="just">
              <a:buNone/>
            </a:pPr>
            <a:r>
              <a:rPr lang="en-US" dirty="0" smtClean="0"/>
              <a:t>	Given that about 40% of the population is already living under poverty line and 5.6% (official figures) of the population is unemployed, the ever growing population of Pakistan is just adding to the problems of the already under pressure nation.</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TotalTime>
  <Words>817</Words>
  <Application>Microsoft Office PowerPoint</Application>
  <PresentationFormat>On-screen Show (4:3)</PresentationFormat>
  <Paragraphs>19</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SOCIAL PROBLEMS OF PAKISTAN </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PRAGMATISM / JOHN DEWEY</dc:title>
  <dc:creator>Common</dc:creator>
  <cp:lastModifiedBy>IUBRYK</cp:lastModifiedBy>
  <cp:revision>107</cp:revision>
  <dcterms:created xsi:type="dcterms:W3CDTF">2013-01-14T10:03:57Z</dcterms:created>
  <dcterms:modified xsi:type="dcterms:W3CDTF">2019-04-30T04:46:47Z</dcterms:modified>
</cp:coreProperties>
</file>